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72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7" r:id="rId16"/>
    <p:sldId id="286" r:id="rId17"/>
    <p:sldId id="288" r:id="rId18"/>
    <p:sldId id="289" r:id="rId19"/>
    <p:sldId id="290" r:id="rId20"/>
    <p:sldId id="291" r:id="rId21"/>
    <p:sldId id="293" r:id="rId22"/>
  </p:sldIdLst>
  <p:sldSz cx="12188825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EA341-183E-4160-84C6-BB72C0BA036D}" v="5" dt="2021-10-31T19:18:45.026"/>
    <p1510:client id="{B58659D9-2372-494D-8338-6B7F04FDFD86}" v="184" dt="2021-11-01T08:29:21.32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in öcal" userId="1a26438184d79536" providerId="LiveId" clId="{415EA341-183E-4160-84C6-BB72C0BA036D}"/>
    <pc:docChg chg="custSel addSld delSld modSld sldOrd">
      <pc:chgData name="ekin öcal" userId="1a26438184d79536" providerId="LiveId" clId="{415EA341-183E-4160-84C6-BB72C0BA036D}" dt="2021-10-31T19:19:51.443" v="333" actId="680"/>
      <pc:docMkLst>
        <pc:docMk/>
      </pc:docMkLst>
      <pc:sldChg chg="modSp mod">
        <pc:chgData name="ekin öcal" userId="1a26438184d79536" providerId="LiveId" clId="{415EA341-183E-4160-84C6-BB72C0BA036D}" dt="2021-10-31T18:32:41.209" v="21" actId="20577"/>
        <pc:sldMkLst>
          <pc:docMk/>
          <pc:sldMk cId="3198176989" sldId="257"/>
        </pc:sldMkLst>
        <pc:spChg chg="mod">
          <ac:chgData name="ekin öcal" userId="1a26438184d79536" providerId="LiveId" clId="{415EA341-183E-4160-84C6-BB72C0BA036D}" dt="2021-10-31T18:32:34.921" v="2" actId="207"/>
          <ac:spMkLst>
            <pc:docMk/>
            <pc:sldMk cId="3198176989" sldId="257"/>
            <ac:spMk id="2" creationId="{00000000-0000-0000-0000-000000000000}"/>
          </ac:spMkLst>
        </pc:spChg>
        <pc:spChg chg="mod">
          <ac:chgData name="ekin öcal" userId="1a26438184d79536" providerId="LiveId" clId="{415EA341-183E-4160-84C6-BB72C0BA036D}" dt="2021-10-31T18:32:41.209" v="21" actId="20577"/>
          <ac:spMkLst>
            <pc:docMk/>
            <pc:sldMk cId="3198176989" sldId="257"/>
            <ac:spMk id="3" creationId="{00000000-0000-0000-0000-000000000000}"/>
          </ac:spMkLst>
        </pc:spChg>
      </pc:sldChg>
      <pc:sldChg chg="del">
        <pc:chgData name="ekin öcal" userId="1a26438184d79536" providerId="LiveId" clId="{415EA341-183E-4160-84C6-BB72C0BA036D}" dt="2021-10-31T19:19:00.374" v="329" actId="47"/>
        <pc:sldMkLst>
          <pc:docMk/>
          <pc:sldMk cId="3731768266" sldId="258"/>
        </pc:sldMkLst>
      </pc:sldChg>
      <pc:sldChg chg="del">
        <pc:chgData name="ekin öcal" userId="1a26438184d79536" providerId="LiveId" clId="{415EA341-183E-4160-84C6-BB72C0BA036D}" dt="2021-10-31T19:18:55.221" v="324" actId="47"/>
        <pc:sldMkLst>
          <pc:docMk/>
          <pc:sldMk cId="2769088315" sldId="262"/>
        </pc:sldMkLst>
      </pc:sldChg>
      <pc:sldChg chg="del">
        <pc:chgData name="ekin öcal" userId="1a26438184d79536" providerId="LiveId" clId="{415EA341-183E-4160-84C6-BB72C0BA036D}" dt="2021-10-31T19:18:56.166" v="327" actId="47"/>
        <pc:sldMkLst>
          <pc:docMk/>
          <pc:sldMk cId="2378379680" sldId="264"/>
        </pc:sldMkLst>
      </pc:sldChg>
      <pc:sldChg chg="del">
        <pc:chgData name="ekin öcal" userId="1a26438184d79536" providerId="LiveId" clId="{415EA341-183E-4160-84C6-BB72C0BA036D}" dt="2021-10-31T19:19:04.702" v="332" actId="47"/>
        <pc:sldMkLst>
          <pc:docMk/>
          <pc:sldMk cId="1585674921" sldId="265"/>
        </pc:sldMkLst>
      </pc:sldChg>
      <pc:sldChg chg="del">
        <pc:chgData name="ekin öcal" userId="1a26438184d79536" providerId="LiveId" clId="{415EA341-183E-4160-84C6-BB72C0BA036D}" dt="2021-10-31T19:19:00.353" v="328" actId="47"/>
        <pc:sldMkLst>
          <pc:docMk/>
          <pc:sldMk cId="942682045" sldId="267"/>
        </pc:sldMkLst>
      </pc:sldChg>
      <pc:sldChg chg="del">
        <pc:chgData name="ekin öcal" userId="1a26438184d79536" providerId="LiveId" clId="{415EA341-183E-4160-84C6-BB72C0BA036D}" dt="2021-10-31T19:18:55.839" v="326" actId="47"/>
        <pc:sldMkLst>
          <pc:docMk/>
          <pc:sldMk cId="805031522" sldId="269"/>
        </pc:sldMkLst>
      </pc:sldChg>
      <pc:sldChg chg="addSp delSp modSp mod">
        <pc:chgData name="ekin öcal" userId="1a26438184d79536" providerId="LiveId" clId="{415EA341-183E-4160-84C6-BB72C0BA036D}" dt="2021-10-31T19:18:45.026" v="323"/>
        <pc:sldMkLst>
          <pc:docMk/>
          <pc:sldMk cId="1270821595" sldId="272"/>
        </pc:sldMkLst>
        <pc:spChg chg="add del">
          <ac:chgData name="ekin öcal" userId="1a26438184d79536" providerId="LiveId" clId="{415EA341-183E-4160-84C6-BB72C0BA036D}" dt="2021-10-31T19:17:36.708" v="309"/>
          <ac:spMkLst>
            <pc:docMk/>
            <pc:sldMk cId="1270821595" sldId="272"/>
            <ac:spMk id="2" creationId="{1B7E73D6-A405-4B81-959B-5BC028D941C0}"/>
          </ac:spMkLst>
        </pc:spChg>
        <pc:spChg chg="mod">
          <ac:chgData name="ekin öcal" userId="1a26438184d79536" providerId="LiveId" clId="{415EA341-183E-4160-84C6-BB72C0BA036D}" dt="2021-10-31T19:16:54.819" v="306" actId="14100"/>
          <ac:spMkLst>
            <pc:docMk/>
            <pc:sldMk cId="1270821595" sldId="272"/>
            <ac:spMk id="13" creationId="{00000000-0000-0000-0000-000000000000}"/>
          </ac:spMkLst>
        </pc:spChg>
        <pc:spChg chg="mod">
          <ac:chgData name="ekin öcal" userId="1a26438184d79536" providerId="LiveId" clId="{415EA341-183E-4160-84C6-BB72C0BA036D}" dt="2021-10-31T19:18:45.026" v="323"/>
          <ac:spMkLst>
            <pc:docMk/>
            <pc:sldMk cId="1270821595" sldId="272"/>
            <ac:spMk id="14" creationId="{00000000-0000-0000-0000-000000000000}"/>
          </ac:spMkLst>
        </pc:spChg>
      </pc:sldChg>
      <pc:sldChg chg="del">
        <pc:chgData name="ekin öcal" userId="1a26438184d79536" providerId="LiveId" clId="{415EA341-183E-4160-84C6-BB72C0BA036D}" dt="2021-10-31T19:19:03.821" v="331" actId="47"/>
        <pc:sldMkLst>
          <pc:docMk/>
          <pc:sldMk cId="323130178" sldId="273"/>
        </pc:sldMkLst>
      </pc:sldChg>
      <pc:sldChg chg="del">
        <pc:chgData name="ekin öcal" userId="1a26438184d79536" providerId="LiveId" clId="{415EA341-183E-4160-84C6-BB72C0BA036D}" dt="2021-10-31T19:19:03.330" v="330" actId="47"/>
        <pc:sldMkLst>
          <pc:docMk/>
          <pc:sldMk cId="1547476530" sldId="275"/>
        </pc:sldMkLst>
      </pc:sldChg>
      <pc:sldChg chg="del">
        <pc:chgData name="ekin öcal" userId="1a26438184d79536" providerId="LiveId" clId="{415EA341-183E-4160-84C6-BB72C0BA036D}" dt="2021-10-31T19:18:55.481" v="325" actId="47"/>
        <pc:sldMkLst>
          <pc:docMk/>
          <pc:sldMk cId="136534381" sldId="276"/>
        </pc:sldMkLst>
      </pc:sldChg>
      <pc:sldChg chg="addSp delSp modSp new mod">
        <pc:chgData name="ekin öcal" userId="1a26438184d79536" providerId="LiveId" clId="{415EA341-183E-4160-84C6-BB72C0BA036D}" dt="2021-10-31T18:45:40.177" v="68" actId="20577"/>
        <pc:sldMkLst>
          <pc:docMk/>
          <pc:sldMk cId="1450678490" sldId="277"/>
        </pc:sldMkLst>
        <pc:spChg chg="mod">
          <ac:chgData name="ekin öcal" userId="1a26438184d79536" providerId="LiveId" clId="{415EA341-183E-4160-84C6-BB72C0BA036D}" dt="2021-10-31T18:45:40.177" v="68" actId="20577"/>
          <ac:spMkLst>
            <pc:docMk/>
            <pc:sldMk cId="1450678490" sldId="277"/>
            <ac:spMk id="2" creationId="{D77F6DAD-C00A-4474-BEAA-E31622EC9A20}"/>
          </ac:spMkLst>
        </pc:spChg>
        <pc:spChg chg="del">
          <ac:chgData name="ekin öcal" userId="1a26438184d79536" providerId="LiveId" clId="{415EA341-183E-4160-84C6-BB72C0BA036D}" dt="2021-10-31T18:44:46.393" v="25" actId="22"/>
          <ac:spMkLst>
            <pc:docMk/>
            <pc:sldMk cId="1450678490" sldId="277"/>
            <ac:spMk id="3" creationId="{BB69751E-D70C-474A-8A8D-47182F20ECB6}"/>
          </ac:spMkLst>
        </pc:spChg>
        <pc:spChg chg="del">
          <ac:chgData name="ekin öcal" userId="1a26438184d79536" providerId="LiveId" clId="{415EA341-183E-4160-84C6-BB72C0BA036D}" dt="2021-10-31T18:45:04.144" v="26" actId="22"/>
          <ac:spMkLst>
            <pc:docMk/>
            <pc:sldMk cId="1450678490" sldId="277"/>
            <ac:spMk id="4" creationId="{0554BD35-CB60-4A88-8A25-A52B23DFC3C8}"/>
          </ac:spMkLst>
        </pc:spChg>
        <pc:picChg chg="add mod ord">
          <ac:chgData name="ekin öcal" userId="1a26438184d79536" providerId="LiveId" clId="{415EA341-183E-4160-84C6-BB72C0BA036D}" dt="2021-10-31T18:45:19" v="32" actId="14100"/>
          <ac:picMkLst>
            <pc:docMk/>
            <pc:sldMk cId="1450678490" sldId="277"/>
            <ac:picMk id="6" creationId="{A4B45DB1-88A8-4B06-A6B5-24F2CAA129C5}"/>
          </ac:picMkLst>
        </pc:picChg>
        <pc:picChg chg="add mod ord">
          <ac:chgData name="ekin öcal" userId="1a26438184d79536" providerId="LiveId" clId="{415EA341-183E-4160-84C6-BB72C0BA036D}" dt="2021-10-31T18:45:25.140" v="33" actId="1076"/>
          <ac:picMkLst>
            <pc:docMk/>
            <pc:sldMk cId="1450678490" sldId="277"/>
            <ac:picMk id="8" creationId="{785540CB-0AE4-4CC1-9F4F-B24381B935B7}"/>
          </ac:picMkLst>
        </pc:picChg>
      </pc:sldChg>
      <pc:sldChg chg="addSp delSp modSp add mod">
        <pc:chgData name="ekin öcal" userId="1a26438184d79536" providerId="LiveId" clId="{415EA341-183E-4160-84C6-BB72C0BA036D}" dt="2021-10-31T18:46:44.468" v="82" actId="1076"/>
        <pc:sldMkLst>
          <pc:docMk/>
          <pc:sldMk cId="731956308" sldId="278"/>
        </pc:sldMkLst>
        <pc:spChg chg="mod">
          <ac:chgData name="ekin öcal" userId="1a26438184d79536" providerId="LiveId" clId="{415EA341-183E-4160-84C6-BB72C0BA036D}" dt="2021-10-31T18:46:39.211" v="81" actId="20577"/>
          <ac:spMkLst>
            <pc:docMk/>
            <pc:sldMk cId="731956308" sldId="278"/>
            <ac:spMk id="2" creationId="{D77F6DAD-C00A-4474-BEAA-E31622EC9A20}"/>
          </ac:spMkLst>
        </pc:spChg>
        <pc:spChg chg="del">
          <ac:chgData name="ekin öcal" userId="1a26438184d79536" providerId="LiveId" clId="{415EA341-183E-4160-84C6-BB72C0BA036D}" dt="2021-10-31T18:45:59.397" v="69" actId="22"/>
          <ac:spMkLst>
            <pc:docMk/>
            <pc:sldMk cId="731956308" sldId="278"/>
            <ac:spMk id="3" creationId="{BB69751E-D70C-474A-8A8D-47182F20ECB6}"/>
          </ac:spMkLst>
        </pc:spChg>
        <pc:spChg chg="del">
          <ac:chgData name="ekin öcal" userId="1a26438184d79536" providerId="LiveId" clId="{415EA341-183E-4160-84C6-BB72C0BA036D}" dt="2021-10-31T18:46:15.327" v="70" actId="22"/>
          <ac:spMkLst>
            <pc:docMk/>
            <pc:sldMk cId="731956308" sldId="278"/>
            <ac:spMk id="4" creationId="{0554BD35-CB60-4A88-8A25-A52B23DFC3C8}"/>
          </ac:spMkLst>
        </pc:spChg>
        <pc:picChg chg="add mod ord">
          <ac:chgData name="ekin öcal" userId="1a26438184d79536" providerId="LiveId" clId="{415EA341-183E-4160-84C6-BB72C0BA036D}" dt="2021-10-31T18:46:23.208" v="74" actId="14100"/>
          <ac:picMkLst>
            <pc:docMk/>
            <pc:sldMk cId="731956308" sldId="278"/>
            <ac:picMk id="6" creationId="{1647E05F-4DDC-42C7-B394-81709E3917C5}"/>
          </ac:picMkLst>
        </pc:picChg>
        <pc:picChg chg="add mod ord">
          <ac:chgData name="ekin öcal" userId="1a26438184d79536" providerId="LiveId" clId="{415EA341-183E-4160-84C6-BB72C0BA036D}" dt="2021-10-31T18:46:44.468" v="82" actId="1076"/>
          <ac:picMkLst>
            <pc:docMk/>
            <pc:sldMk cId="731956308" sldId="278"/>
            <ac:picMk id="8" creationId="{A56A7286-2CCC-43A4-998E-A7F0B0F34314}"/>
          </ac:picMkLst>
        </pc:picChg>
      </pc:sldChg>
      <pc:sldChg chg="addSp delSp modSp add mod">
        <pc:chgData name="ekin öcal" userId="1a26438184d79536" providerId="LiveId" clId="{415EA341-183E-4160-84C6-BB72C0BA036D}" dt="2021-10-31T18:48:42.542" v="107" actId="20577"/>
        <pc:sldMkLst>
          <pc:docMk/>
          <pc:sldMk cId="1299962161" sldId="279"/>
        </pc:sldMkLst>
        <pc:spChg chg="mod">
          <ac:chgData name="ekin öcal" userId="1a26438184d79536" providerId="LiveId" clId="{415EA341-183E-4160-84C6-BB72C0BA036D}" dt="2021-10-31T18:48:42.542" v="107" actId="20577"/>
          <ac:spMkLst>
            <pc:docMk/>
            <pc:sldMk cId="1299962161" sldId="279"/>
            <ac:spMk id="2" creationId="{D77F6DAD-C00A-4474-BEAA-E31622EC9A20}"/>
          </ac:spMkLst>
        </pc:spChg>
        <pc:spChg chg="del">
          <ac:chgData name="ekin öcal" userId="1a26438184d79536" providerId="LiveId" clId="{415EA341-183E-4160-84C6-BB72C0BA036D}" dt="2021-10-31T18:47:20.800" v="87" actId="22"/>
          <ac:spMkLst>
            <pc:docMk/>
            <pc:sldMk cId="1299962161" sldId="279"/>
            <ac:spMk id="3" creationId="{BB69751E-D70C-474A-8A8D-47182F20ECB6}"/>
          </ac:spMkLst>
        </pc:spChg>
        <pc:spChg chg="del">
          <ac:chgData name="ekin öcal" userId="1a26438184d79536" providerId="LiveId" clId="{415EA341-183E-4160-84C6-BB72C0BA036D}" dt="2021-10-31T18:47:36.799" v="88" actId="22"/>
          <ac:spMkLst>
            <pc:docMk/>
            <pc:sldMk cId="1299962161" sldId="279"/>
            <ac:spMk id="4" creationId="{0554BD35-CB60-4A88-8A25-A52B23DFC3C8}"/>
          </ac:spMkLst>
        </pc:spChg>
        <pc:picChg chg="add mod ord">
          <ac:chgData name="ekin öcal" userId="1a26438184d79536" providerId="LiveId" clId="{415EA341-183E-4160-84C6-BB72C0BA036D}" dt="2021-10-31T18:47:49.546" v="94" actId="14100"/>
          <ac:picMkLst>
            <pc:docMk/>
            <pc:sldMk cId="1299962161" sldId="279"/>
            <ac:picMk id="6" creationId="{1531BEE0-0BA4-4BB4-A965-B55B0A7D265D}"/>
          </ac:picMkLst>
        </pc:picChg>
        <pc:picChg chg="add mod ord">
          <ac:chgData name="ekin öcal" userId="1a26438184d79536" providerId="LiveId" clId="{415EA341-183E-4160-84C6-BB72C0BA036D}" dt="2021-10-31T18:47:51.298" v="95" actId="1076"/>
          <ac:picMkLst>
            <pc:docMk/>
            <pc:sldMk cId="1299962161" sldId="279"/>
            <ac:picMk id="8" creationId="{78791524-7D31-4806-973E-7FF395376483}"/>
          </ac:picMkLst>
        </pc:picChg>
      </pc:sldChg>
      <pc:sldChg chg="addSp delSp modSp add mod">
        <pc:chgData name="ekin öcal" userId="1a26438184d79536" providerId="LiveId" clId="{415EA341-183E-4160-84C6-BB72C0BA036D}" dt="2021-10-31T18:49:27.125" v="116" actId="14100"/>
        <pc:sldMkLst>
          <pc:docMk/>
          <pc:sldMk cId="2079125009" sldId="280"/>
        </pc:sldMkLst>
        <pc:spChg chg="mod">
          <ac:chgData name="ekin öcal" userId="1a26438184d79536" providerId="LiveId" clId="{415EA341-183E-4160-84C6-BB72C0BA036D}" dt="2021-10-31T18:48:32.793" v="98"/>
          <ac:spMkLst>
            <pc:docMk/>
            <pc:sldMk cId="2079125009" sldId="280"/>
            <ac:spMk id="2" creationId="{D77F6DAD-C00A-4474-BEAA-E31622EC9A20}"/>
          </ac:spMkLst>
        </pc:spChg>
        <pc:spChg chg="add del mod">
          <ac:chgData name="ekin öcal" userId="1a26438184d79536" providerId="LiveId" clId="{415EA341-183E-4160-84C6-BB72C0BA036D}" dt="2021-10-31T18:49:03.256" v="110" actId="22"/>
          <ac:spMkLst>
            <pc:docMk/>
            <pc:sldMk cId="2079125009" sldId="280"/>
            <ac:spMk id="4" creationId="{A2AF5B96-13A8-4816-8117-F5A1EFB76D2F}"/>
          </ac:spMkLst>
        </pc:spChg>
        <pc:spChg chg="add del mod">
          <ac:chgData name="ekin öcal" userId="1a26438184d79536" providerId="LiveId" clId="{415EA341-183E-4160-84C6-BB72C0BA036D}" dt="2021-10-31T18:49:17.622" v="111" actId="22"/>
          <ac:spMkLst>
            <pc:docMk/>
            <pc:sldMk cId="2079125009" sldId="280"/>
            <ac:spMk id="7" creationId="{E53AB104-7850-46EA-BE2B-B5315DC44049}"/>
          </ac:spMkLst>
        </pc:spChg>
        <pc:picChg chg="del">
          <ac:chgData name="ekin öcal" userId="1a26438184d79536" providerId="LiveId" clId="{415EA341-183E-4160-84C6-BB72C0BA036D}" dt="2021-10-31T18:48:46.851" v="108" actId="478"/>
          <ac:picMkLst>
            <pc:docMk/>
            <pc:sldMk cId="2079125009" sldId="280"/>
            <ac:picMk id="6" creationId="{1531BEE0-0BA4-4BB4-A965-B55B0A7D265D}"/>
          </ac:picMkLst>
        </pc:picChg>
        <pc:picChg chg="del">
          <ac:chgData name="ekin öcal" userId="1a26438184d79536" providerId="LiveId" clId="{415EA341-183E-4160-84C6-BB72C0BA036D}" dt="2021-10-31T18:48:48.517" v="109" actId="478"/>
          <ac:picMkLst>
            <pc:docMk/>
            <pc:sldMk cId="2079125009" sldId="280"/>
            <ac:picMk id="8" creationId="{78791524-7D31-4806-973E-7FF395376483}"/>
          </ac:picMkLst>
        </pc:picChg>
        <pc:picChg chg="add mod ord">
          <ac:chgData name="ekin öcal" userId="1a26438184d79536" providerId="LiveId" clId="{415EA341-183E-4160-84C6-BB72C0BA036D}" dt="2021-10-31T18:49:27.125" v="116" actId="14100"/>
          <ac:picMkLst>
            <pc:docMk/>
            <pc:sldMk cId="2079125009" sldId="280"/>
            <ac:picMk id="10" creationId="{D8C7FC56-6514-4D65-A92A-26C2F9DF38B4}"/>
          </ac:picMkLst>
        </pc:picChg>
        <pc:picChg chg="add mod ord">
          <ac:chgData name="ekin öcal" userId="1a26438184d79536" providerId="LiveId" clId="{415EA341-183E-4160-84C6-BB72C0BA036D}" dt="2021-10-31T18:49:19.266" v="112" actId="1076"/>
          <ac:picMkLst>
            <pc:docMk/>
            <pc:sldMk cId="2079125009" sldId="280"/>
            <ac:picMk id="12" creationId="{B2728E99-1E82-4BB1-86D2-17B92724493F}"/>
          </ac:picMkLst>
        </pc:picChg>
      </pc:sldChg>
      <pc:sldChg chg="addSp delSp modSp new mod ord">
        <pc:chgData name="ekin öcal" userId="1a26438184d79536" providerId="LiveId" clId="{415EA341-183E-4160-84C6-BB72C0BA036D}" dt="2021-10-31T19:15:54.440" v="284" actId="1076"/>
        <pc:sldMkLst>
          <pc:docMk/>
          <pc:sldMk cId="1529146663" sldId="281"/>
        </pc:sldMkLst>
        <pc:spChg chg="mod">
          <ac:chgData name="ekin öcal" userId="1a26438184d79536" providerId="LiveId" clId="{415EA341-183E-4160-84C6-BB72C0BA036D}" dt="2021-10-31T19:15:54.440" v="284" actId="1076"/>
          <ac:spMkLst>
            <pc:docMk/>
            <pc:sldMk cId="1529146663" sldId="281"/>
            <ac:spMk id="2" creationId="{11FC7D66-4007-4D45-9177-BB2C6A53DB9B}"/>
          </ac:spMkLst>
        </pc:spChg>
        <pc:spChg chg="del">
          <ac:chgData name="ekin öcal" userId="1a26438184d79536" providerId="LiveId" clId="{415EA341-183E-4160-84C6-BB72C0BA036D}" dt="2021-10-31T18:50:25.029" v="118" actId="22"/>
          <ac:spMkLst>
            <pc:docMk/>
            <pc:sldMk cId="1529146663" sldId="281"/>
            <ac:spMk id="3" creationId="{B7DDE7AB-F28C-49FF-A013-86D780D18D5A}"/>
          </ac:spMkLst>
        </pc:spChg>
        <pc:picChg chg="add mod ord">
          <ac:chgData name="ekin öcal" userId="1a26438184d79536" providerId="LiveId" clId="{415EA341-183E-4160-84C6-BB72C0BA036D}" dt="2021-10-31T18:50:31.897" v="121" actId="14100"/>
          <ac:picMkLst>
            <pc:docMk/>
            <pc:sldMk cId="1529146663" sldId="281"/>
            <ac:picMk id="5" creationId="{E3A1698D-E707-4525-B45D-0F5DE26A4246}"/>
          </ac:picMkLst>
        </pc:picChg>
      </pc:sldChg>
      <pc:sldChg chg="addSp delSp modSp new mod modClrScheme chgLayout">
        <pc:chgData name="ekin öcal" userId="1a26438184d79536" providerId="LiveId" clId="{415EA341-183E-4160-84C6-BB72C0BA036D}" dt="2021-10-31T19:00:41.930" v="166" actId="26606"/>
        <pc:sldMkLst>
          <pc:docMk/>
          <pc:sldMk cId="322364935" sldId="282"/>
        </pc:sldMkLst>
        <pc:spChg chg="mod">
          <ac:chgData name="ekin öcal" userId="1a26438184d79536" providerId="LiveId" clId="{415EA341-183E-4160-84C6-BB72C0BA036D}" dt="2021-10-31T19:00:41.930" v="166" actId="26606"/>
          <ac:spMkLst>
            <pc:docMk/>
            <pc:sldMk cId="322364935" sldId="282"/>
            <ac:spMk id="2" creationId="{DC84E084-D35C-494B-92AD-ABDCC5E5636A}"/>
          </ac:spMkLst>
        </pc:spChg>
        <pc:spChg chg="del">
          <ac:chgData name="ekin öcal" userId="1a26438184d79536" providerId="LiveId" clId="{415EA341-183E-4160-84C6-BB72C0BA036D}" dt="2021-10-31T19:00:10.645" v="148" actId="22"/>
          <ac:spMkLst>
            <pc:docMk/>
            <pc:sldMk cId="322364935" sldId="282"/>
            <ac:spMk id="3" creationId="{985054CB-B641-42C8-93F0-F94DE500C3E6}"/>
          </ac:spMkLst>
        </pc:spChg>
        <pc:spChg chg="add mod">
          <ac:chgData name="ekin öcal" userId="1a26438184d79536" providerId="LiveId" clId="{415EA341-183E-4160-84C6-BB72C0BA036D}" dt="2021-10-31T19:00:41.930" v="166" actId="26606"/>
          <ac:spMkLst>
            <pc:docMk/>
            <pc:sldMk cId="322364935" sldId="282"/>
            <ac:spMk id="10" creationId="{17A97562-9949-4F01-B599-7BE23BD41047}"/>
          </ac:spMkLst>
        </pc:spChg>
        <pc:picChg chg="add mod ord">
          <ac:chgData name="ekin öcal" userId="1a26438184d79536" providerId="LiveId" clId="{415EA341-183E-4160-84C6-BB72C0BA036D}" dt="2021-10-31T19:00:41.930" v="166" actId="26606"/>
          <ac:picMkLst>
            <pc:docMk/>
            <pc:sldMk cId="322364935" sldId="282"/>
            <ac:picMk id="5" creationId="{96715183-50D3-441A-8189-D4965F869D8E}"/>
          </ac:picMkLst>
        </pc:picChg>
      </pc:sldChg>
      <pc:sldChg chg="addSp delSp modSp new mod">
        <pc:chgData name="ekin öcal" userId="1a26438184d79536" providerId="LiveId" clId="{415EA341-183E-4160-84C6-BB72C0BA036D}" dt="2021-10-31T19:10:42.505" v="214" actId="20577"/>
        <pc:sldMkLst>
          <pc:docMk/>
          <pc:sldMk cId="4200130136" sldId="283"/>
        </pc:sldMkLst>
        <pc:spChg chg="mod">
          <ac:chgData name="ekin öcal" userId="1a26438184d79536" providerId="LiveId" clId="{415EA341-183E-4160-84C6-BB72C0BA036D}" dt="2021-10-31T19:10:42.505" v="214" actId="20577"/>
          <ac:spMkLst>
            <pc:docMk/>
            <pc:sldMk cId="4200130136" sldId="283"/>
            <ac:spMk id="2" creationId="{CA3FC9CD-4D1D-4CC2-8ADA-DE3FBC158091}"/>
          </ac:spMkLst>
        </pc:spChg>
        <pc:spChg chg="del">
          <ac:chgData name="ekin öcal" userId="1a26438184d79536" providerId="LiveId" clId="{415EA341-183E-4160-84C6-BB72C0BA036D}" dt="2021-10-31T19:09:24.927" v="178" actId="478"/>
          <ac:spMkLst>
            <pc:docMk/>
            <pc:sldMk cId="4200130136" sldId="283"/>
            <ac:spMk id="3" creationId="{B23072E2-6DE3-4C51-9681-D36272D4E47D}"/>
          </ac:spMkLst>
        </pc:spChg>
        <pc:spChg chg="del">
          <ac:chgData name="ekin öcal" userId="1a26438184d79536" providerId="LiveId" clId="{415EA341-183E-4160-84C6-BB72C0BA036D}" dt="2021-10-31T19:08:27.029" v="168" actId="22"/>
          <ac:spMkLst>
            <pc:docMk/>
            <pc:sldMk cId="4200130136" sldId="283"/>
            <ac:spMk id="4" creationId="{C3CCBF7D-4AA1-4D9E-9C19-1FA9843D50C7}"/>
          </ac:spMkLst>
        </pc:spChg>
        <pc:spChg chg="del">
          <ac:chgData name="ekin öcal" userId="1a26438184d79536" providerId="LiveId" clId="{415EA341-183E-4160-84C6-BB72C0BA036D}" dt="2021-10-31T19:09:27.953" v="179" actId="478"/>
          <ac:spMkLst>
            <pc:docMk/>
            <pc:sldMk cId="4200130136" sldId="283"/>
            <ac:spMk id="5" creationId="{7C42A5A7-FCFC-4A1C-A7B9-B0E059467569}"/>
          </ac:spMkLst>
        </pc:spChg>
        <pc:spChg chg="del">
          <ac:chgData name="ekin öcal" userId="1a26438184d79536" providerId="LiveId" clId="{415EA341-183E-4160-84C6-BB72C0BA036D}" dt="2021-10-31T19:09:15.994" v="175" actId="22"/>
          <ac:spMkLst>
            <pc:docMk/>
            <pc:sldMk cId="4200130136" sldId="283"/>
            <ac:spMk id="6" creationId="{AB4D2668-CEA8-45BC-B178-70041A1E8F29}"/>
          </ac:spMkLst>
        </pc:spChg>
        <pc:picChg chg="add mod ord">
          <ac:chgData name="ekin öcal" userId="1a26438184d79536" providerId="LiveId" clId="{415EA341-183E-4160-84C6-BB72C0BA036D}" dt="2021-10-31T19:09:46.570" v="184" actId="14100"/>
          <ac:picMkLst>
            <pc:docMk/>
            <pc:sldMk cId="4200130136" sldId="283"/>
            <ac:picMk id="8" creationId="{E3FB6B57-BBD2-4F95-8549-8195A4005909}"/>
          </ac:picMkLst>
        </pc:picChg>
        <pc:picChg chg="add mod">
          <ac:chgData name="ekin öcal" userId="1a26438184d79536" providerId="LiveId" clId="{415EA341-183E-4160-84C6-BB72C0BA036D}" dt="2021-10-31T19:09:49.123" v="185" actId="14100"/>
          <ac:picMkLst>
            <pc:docMk/>
            <pc:sldMk cId="4200130136" sldId="283"/>
            <ac:picMk id="10" creationId="{DEB5F036-9BCF-415F-9AE5-E1E9C6DEB75F}"/>
          </ac:picMkLst>
        </pc:picChg>
        <pc:picChg chg="add mod ord">
          <ac:chgData name="ekin öcal" userId="1a26438184d79536" providerId="LiveId" clId="{415EA341-183E-4160-84C6-BB72C0BA036D}" dt="2021-10-31T19:09:51.818" v="186" actId="14100"/>
          <ac:picMkLst>
            <pc:docMk/>
            <pc:sldMk cId="4200130136" sldId="283"/>
            <ac:picMk id="12" creationId="{DCD31B57-0031-4075-BE26-B097091358AD}"/>
          </ac:picMkLst>
        </pc:picChg>
      </pc:sldChg>
      <pc:sldChg chg="addSp delSp modSp new mod">
        <pc:chgData name="ekin öcal" userId="1a26438184d79536" providerId="LiveId" clId="{415EA341-183E-4160-84C6-BB72C0BA036D}" dt="2021-10-31T19:11:37.643" v="246" actId="20577"/>
        <pc:sldMkLst>
          <pc:docMk/>
          <pc:sldMk cId="3008950793" sldId="284"/>
        </pc:sldMkLst>
        <pc:spChg chg="mod">
          <ac:chgData name="ekin öcal" userId="1a26438184d79536" providerId="LiveId" clId="{415EA341-183E-4160-84C6-BB72C0BA036D}" dt="2021-10-31T19:11:37.643" v="246" actId="20577"/>
          <ac:spMkLst>
            <pc:docMk/>
            <pc:sldMk cId="3008950793" sldId="284"/>
            <ac:spMk id="2" creationId="{B6FB06DF-A97B-4867-9467-A1BCAC5A519B}"/>
          </ac:spMkLst>
        </pc:spChg>
        <pc:spChg chg="del">
          <ac:chgData name="ekin öcal" userId="1a26438184d79536" providerId="LiveId" clId="{415EA341-183E-4160-84C6-BB72C0BA036D}" dt="2021-10-31T19:11:16.458" v="216" actId="22"/>
          <ac:spMkLst>
            <pc:docMk/>
            <pc:sldMk cId="3008950793" sldId="284"/>
            <ac:spMk id="3" creationId="{DE6B6D24-EE37-4397-9B39-4D4E0589E936}"/>
          </ac:spMkLst>
        </pc:spChg>
        <pc:picChg chg="add mod ord">
          <ac:chgData name="ekin öcal" userId="1a26438184d79536" providerId="LiveId" clId="{415EA341-183E-4160-84C6-BB72C0BA036D}" dt="2021-10-31T19:11:27.556" v="222" actId="14100"/>
          <ac:picMkLst>
            <pc:docMk/>
            <pc:sldMk cId="3008950793" sldId="284"/>
            <ac:picMk id="5" creationId="{3C98307F-98C9-40F1-A5E7-75A1A7A64AA2}"/>
          </ac:picMkLst>
        </pc:picChg>
      </pc:sldChg>
      <pc:sldChg chg="addSp delSp modSp new mod">
        <pc:chgData name="ekin öcal" userId="1a26438184d79536" providerId="LiveId" clId="{415EA341-183E-4160-84C6-BB72C0BA036D}" dt="2021-10-31T19:15:09.160" v="283" actId="14100"/>
        <pc:sldMkLst>
          <pc:docMk/>
          <pc:sldMk cId="615986744" sldId="285"/>
        </pc:sldMkLst>
        <pc:spChg chg="mod">
          <ac:chgData name="ekin öcal" userId="1a26438184d79536" providerId="LiveId" clId="{415EA341-183E-4160-84C6-BB72C0BA036D}" dt="2021-10-31T19:13:39.044" v="264" actId="14100"/>
          <ac:spMkLst>
            <pc:docMk/>
            <pc:sldMk cId="615986744" sldId="285"/>
            <ac:spMk id="2" creationId="{658B86A8-5CC5-4174-B2AD-AAEE7A22629E}"/>
          </ac:spMkLst>
        </pc:spChg>
        <pc:spChg chg="del mod">
          <ac:chgData name="ekin öcal" userId="1a26438184d79536" providerId="LiveId" clId="{415EA341-183E-4160-84C6-BB72C0BA036D}" dt="2021-10-31T19:14:15.596" v="277" actId="478"/>
          <ac:spMkLst>
            <pc:docMk/>
            <pc:sldMk cId="615986744" sldId="285"/>
            <ac:spMk id="3" creationId="{DAC59A17-D722-4203-8BF2-6EFE1419F5A1}"/>
          </ac:spMkLst>
        </pc:spChg>
        <pc:picChg chg="add mod">
          <ac:chgData name="ekin öcal" userId="1a26438184d79536" providerId="LiveId" clId="{415EA341-183E-4160-84C6-BB72C0BA036D}" dt="2021-10-31T19:15:07.405" v="282" actId="14100"/>
          <ac:picMkLst>
            <pc:docMk/>
            <pc:sldMk cId="615986744" sldId="285"/>
            <ac:picMk id="5" creationId="{88C1EC9B-480F-415A-B916-D95B0760C4B3}"/>
          </ac:picMkLst>
        </pc:picChg>
        <pc:picChg chg="add mod">
          <ac:chgData name="ekin öcal" userId="1a26438184d79536" providerId="LiveId" clId="{415EA341-183E-4160-84C6-BB72C0BA036D}" dt="2021-10-31T19:15:09.160" v="283" actId="14100"/>
          <ac:picMkLst>
            <pc:docMk/>
            <pc:sldMk cId="615986744" sldId="285"/>
            <ac:picMk id="7" creationId="{9A558CF1-C458-4D27-A8A7-049D8C14C5BA}"/>
          </ac:picMkLst>
        </pc:picChg>
      </pc:sldChg>
      <pc:sldChg chg="new">
        <pc:chgData name="ekin öcal" userId="1a26438184d79536" providerId="LiveId" clId="{415EA341-183E-4160-84C6-BB72C0BA036D}" dt="2021-10-31T19:19:51.443" v="333" actId="680"/>
        <pc:sldMkLst>
          <pc:docMk/>
          <pc:sldMk cId="3210652540" sldId="286"/>
        </pc:sldMkLst>
      </pc:sldChg>
    </pc:docChg>
  </pc:docChgLst>
  <pc:docChgLst>
    <pc:chgData name="ekin öcal" userId="1a26438184d79536" providerId="Windows Live" clId="Web-{B58659D9-2372-494D-8338-6B7F04FDFD86}"/>
    <pc:docChg chg="addSld delSld modSld sldOrd">
      <pc:chgData name="ekin öcal" userId="1a26438184d79536" providerId="Windows Live" clId="Web-{B58659D9-2372-494D-8338-6B7F04FDFD86}" dt="2021-11-01T08:29:21.326" v="176"/>
      <pc:docMkLst>
        <pc:docMk/>
      </pc:docMkLst>
      <pc:sldChg chg="addSp delSp modSp">
        <pc:chgData name="ekin öcal" userId="1a26438184d79536" providerId="Windows Live" clId="Web-{B58659D9-2372-494D-8338-6B7F04FDFD86}" dt="2021-11-01T08:21:18.046" v="31" actId="1076"/>
        <pc:sldMkLst>
          <pc:docMk/>
          <pc:sldMk cId="3210652540" sldId="286"/>
        </pc:sldMkLst>
        <pc:spChg chg="mod">
          <ac:chgData name="ekin öcal" userId="1a26438184d79536" providerId="Windows Live" clId="Web-{B58659D9-2372-494D-8338-6B7F04FDFD86}" dt="2021-11-01T08:21:10.186" v="29" actId="20577"/>
          <ac:spMkLst>
            <pc:docMk/>
            <pc:sldMk cId="3210652540" sldId="286"/>
            <ac:spMk id="2" creationId="{B0022465-807E-4515-ABB0-FE59B0977A24}"/>
          </ac:spMkLst>
        </pc:spChg>
        <pc:spChg chg="del">
          <ac:chgData name="ekin öcal" userId="1a26438184d79536" providerId="Windows Live" clId="Web-{B58659D9-2372-494D-8338-6B7F04FDFD86}" dt="2021-11-01T08:20:21.558" v="11"/>
          <ac:spMkLst>
            <pc:docMk/>
            <pc:sldMk cId="3210652540" sldId="286"/>
            <ac:spMk id="3" creationId="{320E08B9-EFB8-4807-97C2-D90B1E2B95CD}"/>
          </ac:spMkLst>
        </pc:spChg>
        <pc:picChg chg="add mod ord modCrop">
          <ac:chgData name="ekin öcal" userId="1a26438184d79536" providerId="Windows Live" clId="Web-{B58659D9-2372-494D-8338-6B7F04FDFD86}" dt="2021-11-01T08:21:18.046" v="31" actId="1076"/>
          <ac:picMkLst>
            <pc:docMk/>
            <pc:sldMk cId="3210652540" sldId="286"/>
            <ac:picMk id="4" creationId="{360881BE-0E39-4267-B951-6894CC0DFD7E}"/>
          </ac:picMkLst>
        </pc:picChg>
      </pc:sldChg>
      <pc:sldChg chg="modSp new ord">
        <pc:chgData name="ekin öcal" userId="1a26438184d79536" providerId="Windows Live" clId="Web-{B58659D9-2372-494D-8338-6B7F04FDFD86}" dt="2021-11-01T08:21:22.343" v="32"/>
        <pc:sldMkLst>
          <pc:docMk/>
          <pc:sldMk cId="3140149704" sldId="287"/>
        </pc:sldMkLst>
        <pc:spChg chg="mod">
          <ac:chgData name="ekin öcal" userId="1a26438184d79536" providerId="Windows Live" clId="Web-{B58659D9-2372-494D-8338-6B7F04FDFD86}" dt="2021-11-01T08:19:08.819" v="10" actId="20577"/>
          <ac:spMkLst>
            <pc:docMk/>
            <pc:sldMk cId="3140149704" sldId="287"/>
            <ac:spMk id="2" creationId="{8F8FEC0F-2047-4DFA-BAF5-C89A9E4D04A9}"/>
          </ac:spMkLst>
        </pc:spChg>
      </pc:sldChg>
      <pc:sldChg chg="addSp delSp modSp new">
        <pc:chgData name="ekin öcal" userId="1a26438184d79536" providerId="Windows Live" clId="Web-{B58659D9-2372-494D-8338-6B7F04FDFD86}" dt="2021-11-01T08:25:38.999" v="89" actId="20577"/>
        <pc:sldMkLst>
          <pc:docMk/>
          <pc:sldMk cId="3759772770" sldId="288"/>
        </pc:sldMkLst>
        <pc:spChg chg="add del mod">
          <ac:chgData name="ekin öcal" userId="1a26438184d79536" providerId="Windows Live" clId="Web-{B58659D9-2372-494D-8338-6B7F04FDFD86}" dt="2021-11-01T08:25:38.999" v="89" actId="20577"/>
          <ac:spMkLst>
            <pc:docMk/>
            <pc:sldMk cId="3759772770" sldId="288"/>
            <ac:spMk id="2" creationId="{8D4C6764-3B78-40EC-823D-6B5ED50CC434}"/>
          </ac:spMkLst>
        </pc:spChg>
        <pc:spChg chg="del">
          <ac:chgData name="ekin öcal" userId="1a26438184d79536" providerId="Windows Live" clId="Web-{B58659D9-2372-494D-8338-6B7F04FDFD86}" dt="2021-11-01T08:23:19.819" v="34"/>
          <ac:spMkLst>
            <pc:docMk/>
            <pc:sldMk cId="3759772770" sldId="288"/>
            <ac:spMk id="3" creationId="{C3508686-09A7-44CF-9426-640E0DB4DA69}"/>
          </ac:spMkLst>
        </pc:spChg>
        <pc:spChg chg="add del mod">
          <ac:chgData name="ekin öcal" userId="1a26438184d79536" providerId="Windows Live" clId="Web-{B58659D9-2372-494D-8338-6B7F04FDFD86}" dt="2021-11-01T08:25:29.452" v="87"/>
          <ac:spMkLst>
            <pc:docMk/>
            <pc:sldMk cId="3759772770" sldId="288"/>
            <ac:spMk id="6" creationId="{F8CB80C3-2FF8-403E-A99A-EDE586C5C710}"/>
          </ac:spMkLst>
        </pc:spChg>
        <pc:picChg chg="add mod ord modCrop">
          <ac:chgData name="ekin öcal" userId="1a26438184d79536" providerId="Windows Live" clId="Web-{B58659D9-2372-494D-8338-6B7F04FDFD86}" dt="2021-11-01T08:23:49.649" v="43" actId="14100"/>
          <ac:picMkLst>
            <pc:docMk/>
            <pc:sldMk cId="3759772770" sldId="288"/>
            <ac:picMk id="4" creationId="{40F77E8C-D9B1-43BF-9903-5159C55C6ADE}"/>
          </ac:picMkLst>
        </pc:picChg>
      </pc:sldChg>
      <pc:sldChg chg="addSp delSp modSp new">
        <pc:chgData name="ekin öcal" userId="1a26438184d79536" providerId="Windows Live" clId="Web-{B58659D9-2372-494D-8338-6B7F04FDFD86}" dt="2021-11-01T08:26:33.300" v="104" actId="14100"/>
        <pc:sldMkLst>
          <pc:docMk/>
          <pc:sldMk cId="2797812754" sldId="289"/>
        </pc:sldMkLst>
        <pc:spChg chg="mod">
          <ac:chgData name="ekin öcal" userId="1a26438184d79536" providerId="Windows Live" clId="Web-{B58659D9-2372-494D-8338-6B7F04FDFD86}" dt="2021-11-01T08:25:56.563" v="95" actId="20577"/>
          <ac:spMkLst>
            <pc:docMk/>
            <pc:sldMk cId="2797812754" sldId="289"/>
            <ac:spMk id="2" creationId="{06A86B6B-B27B-4A4C-887F-FD7501E1F3F7}"/>
          </ac:spMkLst>
        </pc:spChg>
        <pc:spChg chg="del">
          <ac:chgData name="ekin öcal" userId="1a26438184d79536" providerId="Windows Live" clId="Web-{B58659D9-2372-494D-8338-6B7F04FDFD86}" dt="2021-11-01T08:26:09.845" v="96"/>
          <ac:spMkLst>
            <pc:docMk/>
            <pc:sldMk cId="2797812754" sldId="289"/>
            <ac:spMk id="3" creationId="{4EFC56CB-A487-4694-89F2-2AF96EFC9CB1}"/>
          </ac:spMkLst>
        </pc:spChg>
        <pc:picChg chg="add mod ord modCrop">
          <ac:chgData name="ekin öcal" userId="1a26438184d79536" providerId="Windows Live" clId="Web-{B58659D9-2372-494D-8338-6B7F04FDFD86}" dt="2021-11-01T08:26:33.300" v="104" actId="14100"/>
          <ac:picMkLst>
            <pc:docMk/>
            <pc:sldMk cId="2797812754" sldId="289"/>
            <ac:picMk id="4" creationId="{AD9CA75E-8A2C-4968-AA3A-C50923716603}"/>
          </ac:picMkLst>
        </pc:picChg>
      </pc:sldChg>
      <pc:sldChg chg="addSp delSp modSp new">
        <pc:chgData name="ekin öcal" userId="1a26438184d79536" providerId="Windows Live" clId="Web-{B58659D9-2372-494D-8338-6B7F04FDFD86}" dt="2021-11-01T08:28:04.258" v="135" actId="14100"/>
        <pc:sldMkLst>
          <pc:docMk/>
          <pc:sldMk cId="479729519" sldId="290"/>
        </pc:sldMkLst>
        <pc:spChg chg="mod">
          <ac:chgData name="ekin öcal" userId="1a26438184d79536" providerId="Windows Live" clId="Web-{B58659D9-2372-494D-8338-6B7F04FDFD86}" dt="2021-11-01T08:27:28.287" v="128" actId="14100"/>
          <ac:spMkLst>
            <pc:docMk/>
            <pc:sldMk cId="479729519" sldId="290"/>
            <ac:spMk id="2" creationId="{AEB8F374-954A-45EA-A32C-D95121079851}"/>
          </ac:spMkLst>
        </pc:spChg>
        <pc:spChg chg="del">
          <ac:chgData name="ekin öcal" userId="1a26438184d79536" providerId="Windows Live" clId="Web-{B58659D9-2372-494D-8338-6B7F04FDFD86}" dt="2021-11-01T08:27:45.023" v="129"/>
          <ac:spMkLst>
            <pc:docMk/>
            <pc:sldMk cId="479729519" sldId="290"/>
            <ac:spMk id="3" creationId="{9D970822-1889-42AF-900B-CEEE3494F6CE}"/>
          </ac:spMkLst>
        </pc:spChg>
        <pc:picChg chg="add mod ord modCrop">
          <ac:chgData name="ekin öcal" userId="1a26438184d79536" providerId="Windows Live" clId="Web-{B58659D9-2372-494D-8338-6B7F04FDFD86}" dt="2021-11-01T08:28:04.258" v="135" actId="14100"/>
          <ac:picMkLst>
            <pc:docMk/>
            <pc:sldMk cId="479729519" sldId="290"/>
            <ac:picMk id="4" creationId="{9D66AD77-86AD-400B-99F9-0E98B70FCEA9}"/>
          </ac:picMkLst>
        </pc:picChg>
      </pc:sldChg>
      <pc:sldChg chg="addSp delSp modSp new">
        <pc:chgData name="ekin öcal" userId="1a26438184d79536" providerId="Windows Live" clId="Web-{B58659D9-2372-494D-8338-6B7F04FDFD86}" dt="2021-11-01T08:28:54.293" v="166" actId="14100"/>
        <pc:sldMkLst>
          <pc:docMk/>
          <pc:sldMk cId="2478381754" sldId="291"/>
        </pc:sldMkLst>
        <pc:spChg chg="mod">
          <ac:chgData name="ekin öcal" userId="1a26438184d79536" providerId="Windows Live" clId="Web-{B58659D9-2372-494D-8338-6B7F04FDFD86}" dt="2021-11-01T08:28:28.322" v="159" actId="14100"/>
          <ac:spMkLst>
            <pc:docMk/>
            <pc:sldMk cId="2478381754" sldId="291"/>
            <ac:spMk id="2" creationId="{9E7C099A-B604-4F95-BA64-1A55110794FE}"/>
          </ac:spMkLst>
        </pc:spChg>
        <pc:spChg chg="del">
          <ac:chgData name="ekin öcal" userId="1a26438184d79536" providerId="Windows Live" clId="Web-{B58659D9-2372-494D-8338-6B7F04FDFD86}" dt="2021-11-01T08:28:37.760" v="160"/>
          <ac:spMkLst>
            <pc:docMk/>
            <pc:sldMk cId="2478381754" sldId="291"/>
            <ac:spMk id="3" creationId="{72D548CF-8361-40A8-B746-675B8E6C1CEC}"/>
          </ac:spMkLst>
        </pc:spChg>
        <pc:picChg chg="add mod ord modCrop">
          <ac:chgData name="ekin öcal" userId="1a26438184d79536" providerId="Windows Live" clId="Web-{B58659D9-2372-494D-8338-6B7F04FDFD86}" dt="2021-11-01T08:28:54.293" v="166" actId="14100"/>
          <ac:picMkLst>
            <pc:docMk/>
            <pc:sldMk cId="2478381754" sldId="291"/>
            <ac:picMk id="4" creationId="{F2C13E60-371E-4680-A0DE-A211DBBDFBFC}"/>
          </ac:picMkLst>
        </pc:picChg>
      </pc:sldChg>
      <pc:sldChg chg="new del">
        <pc:chgData name="ekin öcal" userId="1a26438184d79536" providerId="Windows Live" clId="Web-{B58659D9-2372-494D-8338-6B7F04FDFD86}" dt="2021-11-01T08:29:21.326" v="176"/>
        <pc:sldMkLst>
          <pc:docMk/>
          <pc:sldMk cId="2357248693" sldId="292"/>
        </pc:sldMkLst>
      </pc:sldChg>
      <pc:sldChg chg="modSp new">
        <pc:chgData name="ekin öcal" userId="1a26438184d79536" providerId="Windows Live" clId="Web-{B58659D9-2372-494D-8338-6B7F04FDFD86}" dt="2021-11-01T08:29:17.372" v="175" actId="20577"/>
        <pc:sldMkLst>
          <pc:docMk/>
          <pc:sldMk cId="3488553817" sldId="293"/>
        </pc:sldMkLst>
        <pc:spChg chg="mod">
          <ac:chgData name="ekin öcal" userId="1a26438184d79536" providerId="Windows Live" clId="Web-{B58659D9-2372-494D-8338-6B7F04FDFD86}" dt="2021-11-01T08:29:17.372" v="175" actId="20577"/>
          <ac:spMkLst>
            <pc:docMk/>
            <pc:sldMk cId="3488553817" sldId="293"/>
            <ac:spMk id="2" creationId="{1425E59E-87CB-4103-A8DE-782DCE0D2B2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02.08.2016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02.08.2016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 algn="l" rtl="0">
              <a:defRPr sz="60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marL="1600200" algn="l" rtl="0">
              <a:defRPr/>
            </a:lvl6pPr>
            <a:lvl7pPr marL="1874520" algn="l" rtl="0">
              <a:defRPr/>
            </a:lvl7pPr>
            <a:lvl8pPr marL="2148840" algn="l" rtl="0">
              <a:defRPr/>
            </a:lvl8pPr>
            <a:lvl9pPr marL="2423160"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rtlCol="0" anchor="b">
            <a:normAutofit/>
          </a:bodyPr>
          <a:lstStyle>
            <a:lvl1pPr algn="l" rtl="0">
              <a:defRPr sz="4800" b="0" i="0" cap="none" baseline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 rtlCol="0"/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 rtlCol="0"/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marL="1600200" algn="l" rtl="0">
              <a:defRPr sz="1600"/>
            </a:lvl6pPr>
            <a:lvl7pPr marL="1874520" algn="l" rtl="0">
              <a:defRPr sz="1600"/>
            </a:lvl7pPr>
            <a:lvl8pPr marL="2148840" algn="l" rtl="0">
              <a:defRPr sz="1600"/>
            </a:lvl8pPr>
            <a:lvl9pPr marL="2423160" algn="l" rtl="0">
              <a:defRPr sz="16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r>
              <a:rPr lang="en-US"/>
              <a:t>02.08.2016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tr-TR"/>
              <a:t>Resim eklemek için simgeye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tr-TR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/>
          </a:p>
        </p:txBody>
      </p: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n-US"/>
              <a:t>02.08.2016</a:t>
            </a:r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tr-TR" b="1" i="0" dirty="0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1.6 </a:t>
            </a:r>
            <a:r>
              <a:rPr lang="tr-TR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million</a:t>
            </a:r>
            <a:r>
              <a:rPr lang="tr-TR" b="1" i="0" dirty="0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 UK </a:t>
            </a:r>
            <a:r>
              <a:rPr lang="tr-TR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traffic</a:t>
            </a:r>
            <a:r>
              <a:rPr lang="tr-TR" b="1" i="0" dirty="0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 </a:t>
            </a:r>
            <a:r>
              <a:rPr lang="tr-TR" b="1" i="0" dirty="0" err="1">
                <a:solidFill>
                  <a:schemeClr val="accent1">
                    <a:lumMod val="75000"/>
                  </a:schemeClr>
                </a:solidFill>
                <a:effectLst/>
                <a:latin typeface="zeitung"/>
              </a:rPr>
              <a:t>accidents</a:t>
            </a:r>
            <a:br>
              <a:rPr lang="tr-TR" b="1" i="0" dirty="0">
                <a:solidFill>
                  <a:srgbClr val="FFFFFF"/>
                </a:solidFill>
                <a:effectLst/>
                <a:latin typeface="zeitung"/>
              </a:rPr>
            </a:br>
            <a:endParaRPr lang="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" dirty="0"/>
              <a:t>Ekin Öcal</a:t>
            </a:r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FB06DF-A97B-4867-9467-A1BCAC5A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Severity</a:t>
            </a:r>
            <a:r>
              <a:rPr lang="tr-TR" dirty="0"/>
              <a:t> in Bar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C98307F-98C9-40F1-A5E7-75A1A7A64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940" y="1700808"/>
            <a:ext cx="8784976" cy="4608512"/>
          </a:xfrm>
        </p:spPr>
      </p:pic>
    </p:spTree>
    <p:extLst>
      <p:ext uri="{BB962C8B-B14F-4D97-AF65-F5344CB8AC3E}">
        <p14:creationId xmlns:p14="http://schemas.microsoft.com/office/powerpoint/2010/main" val="30089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8B86A8-5CC5-4174-B2AD-AAEE7A22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0"/>
            <a:ext cx="9601200" cy="836712"/>
          </a:xfrm>
        </p:spPr>
        <p:txBody>
          <a:bodyPr/>
          <a:lstStyle/>
          <a:p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Causes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8C1EC9B-480F-415A-B916-D95B0760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836712"/>
            <a:ext cx="5688632" cy="602128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A558CF1-C458-4D27-A8A7-049D8C14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28" y="836712"/>
            <a:ext cx="5688631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8FEC0F-2047-4DFA-BAF5-C89A9E4D04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       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DJANGO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D724CD1-CB35-40A2-B95C-58A6911A1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01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022465-807E-4515-ABB0-FE59B097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BUTTONS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360881BE-0E39-4267-B951-6894CC0DF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0" t="93096" r="69837" b="-891"/>
          <a:stretch/>
        </p:blipFill>
        <p:spPr>
          <a:xfrm>
            <a:off x="1293237" y="2791454"/>
            <a:ext cx="9895373" cy="2322756"/>
          </a:xfrm>
        </p:spPr>
      </p:pic>
    </p:spTree>
    <p:extLst>
      <p:ext uri="{BB962C8B-B14F-4D97-AF65-F5344CB8AC3E}">
        <p14:creationId xmlns:p14="http://schemas.microsoft.com/office/powerpoint/2010/main" val="32106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4C6764-3B78-40EC-823D-6B5ED50C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777" y="50615"/>
            <a:ext cx="9601200" cy="452195"/>
          </a:xfrm>
        </p:spPr>
        <p:txBody>
          <a:bodyPr>
            <a:normAutofit fontScale="90000"/>
          </a:bodyPr>
          <a:lstStyle/>
          <a:p>
            <a:r>
              <a:rPr lang="tr-TR" dirty="0"/>
              <a:t>VEHİCLE DATAS OF 2005-2007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40F77E8C-D9B1-43BF-9903-5159C55C6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5" r="125"/>
          <a:stretch/>
        </p:blipFill>
        <p:spPr>
          <a:xfrm>
            <a:off x="1033269" y="707492"/>
            <a:ext cx="10831327" cy="6097672"/>
          </a:xfrm>
        </p:spPr>
      </p:pic>
    </p:spTree>
    <p:extLst>
      <p:ext uri="{BB962C8B-B14F-4D97-AF65-F5344CB8AC3E}">
        <p14:creationId xmlns:p14="http://schemas.microsoft.com/office/powerpoint/2010/main" val="37597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A86B6B-B27B-4A4C-887F-FD7501E1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556"/>
            <a:ext cx="9601200" cy="422160"/>
          </a:xfrm>
        </p:spPr>
        <p:txBody>
          <a:bodyPr>
            <a:normAutofit fontScale="90000"/>
          </a:bodyPr>
          <a:lstStyle/>
          <a:p>
            <a:r>
              <a:rPr lang="tr-TR" dirty="0"/>
              <a:t>CASULATİES DATA OF 2005-2007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AD9CA75E-8A2C-4968-AA3A-C50923716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5" r="125"/>
          <a:stretch/>
        </p:blipFill>
        <p:spPr>
          <a:xfrm>
            <a:off x="843131" y="547305"/>
            <a:ext cx="11241623" cy="6257859"/>
          </a:xfrm>
        </p:spPr>
      </p:pic>
    </p:spTree>
    <p:extLst>
      <p:ext uri="{BB962C8B-B14F-4D97-AF65-F5344CB8AC3E}">
        <p14:creationId xmlns:p14="http://schemas.microsoft.com/office/powerpoint/2010/main" val="27978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B8F374-954A-45EA-A32C-D95121079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70638"/>
            <a:ext cx="9601200" cy="642417"/>
          </a:xfrm>
        </p:spPr>
        <p:txBody>
          <a:bodyPr/>
          <a:lstStyle/>
          <a:p>
            <a:r>
              <a:rPr lang="tr-TR" dirty="0"/>
              <a:t>VEHICLE DATAS OF 2009-2011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9D66AD77-86AD-400B-99F9-0E98B70F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0" r="125"/>
          <a:stretch/>
        </p:blipFill>
        <p:spPr>
          <a:xfrm>
            <a:off x="1023481" y="707492"/>
            <a:ext cx="10981440" cy="6147731"/>
          </a:xfrm>
        </p:spPr>
      </p:pic>
    </p:spTree>
    <p:extLst>
      <p:ext uri="{BB962C8B-B14F-4D97-AF65-F5344CB8AC3E}">
        <p14:creationId xmlns:p14="http://schemas.microsoft.com/office/powerpoint/2010/main" val="4797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7C099A-B604-4F95-BA64-1A551107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60627"/>
            <a:ext cx="9601200" cy="602369"/>
          </a:xfrm>
        </p:spPr>
        <p:txBody>
          <a:bodyPr/>
          <a:lstStyle/>
          <a:p>
            <a:r>
              <a:rPr lang="tr-TR" dirty="0"/>
              <a:t>CASULATIES DATAS OF 2009-2011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F2C13E60-371E-4680-A0DE-A211DBBDF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5" r="125"/>
          <a:stretch/>
        </p:blipFill>
        <p:spPr>
          <a:xfrm>
            <a:off x="1003247" y="607375"/>
            <a:ext cx="11131545" cy="6137719"/>
          </a:xfrm>
        </p:spPr>
      </p:pic>
    </p:spTree>
    <p:extLst>
      <p:ext uri="{BB962C8B-B14F-4D97-AF65-F5344CB8AC3E}">
        <p14:creationId xmlns:p14="http://schemas.microsoft.com/office/powerpoint/2010/main" val="24783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25E59E-87CB-4103-A8DE-782DCE0D2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THANK YOU :)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16D934D-6A95-4E59-945D-E9FD9A427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85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671736"/>
          </a:xfrm>
        </p:spPr>
        <p:txBody>
          <a:bodyPr rtlCol="0"/>
          <a:lstStyle/>
          <a:p>
            <a:pPr rtl="0"/>
            <a:r>
              <a:rPr lang="tr" dirty="0"/>
              <a:t>What was my purpose?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tr-TR" dirty="0"/>
              <a:t>T</a:t>
            </a:r>
            <a:r>
              <a:rPr lang="en-US" dirty="0" err="1"/>
              <a:t>rying</a:t>
            </a:r>
            <a:r>
              <a:rPr lang="en-US" dirty="0"/>
              <a:t> to compare the given data in the most useful way</a:t>
            </a:r>
            <a:endParaRPr lang="tr-TR" dirty="0"/>
          </a:p>
          <a:p>
            <a:pPr rtl="0"/>
            <a:r>
              <a:rPr lang="en-US" dirty="0"/>
              <a:t>Trying to evaluate all the data</a:t>
            </a:r>
            <a:endParaRPr lang="tr-TR" dirty="0"/>
          </a:p>
          <a:p>
            <a:pPr rtl="0"/>
            <a:r>
              <a:rPr lang="en-US" dirty="0"/>
              <a:t>Learning to use Django and transferring data properly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7F6DAD-C00A-4474-BEAA-E31622EC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Total </a:t>
            </a:r>
            <a:r>
              <a:rPr lang="tr-TR" dirty="0" err="1"/>
              <a:t>Accidents</a:t>
            </a:r>
            <a:r>
              <a:rPr lang="tr-TR" dirty="0"/>
              <a:t> of 2005 </a:t>
            </a:r>
            <a:r>
              <a:rPr lang="tr-TR" dirty="0" err="1"/>
              <a:t>to</a:t>
            </a:r>
            <a:r>
              <a:rPr lang="tr-TR" dirty="0"/>
              <a:t> 2007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A4B45DB1-88A8-4B06-A6B5-24F2CAA129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3852" y="2060848"/>
            <a:ext cx="6696744" cy="4032448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785540CB-0AE4-4CC1-9F4F-B24381B93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94612" y="2708920"/>
            <a:ext cx="4114800" cy="2381250"/>
          </a:xfrm>
        </p:spPr>
      </p:pic>
    </p:spTree>
    <p:extLst>
      <p:ext uri="{BB962C8B-B14F-4D97-AF65-F5344CB8AC3E}">
        <p14:creationId xmlns:p14="http://schemas.microsoft.com/office/powerpoint/2010/main" val="14506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7F6DAD-C00A-4474-BEAA-E31622EC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Accidents of 200</a:t>
            </a:r>
            <a:r>
              <a:rPr lang="tr-TR" dirty="0"/>
              <a:t>9</a:t>
            </a:r>
            <a:r>
              <a:rPr lang="en-US" dirty="0"/>
              <a:t> to 20</a:t>
            </a:r>
            <a:r>
              <a:rPr lang="tr-TR" dirty="0"/>
              <a:t>11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647E05F-4DDC-42C7-B394-81709E3917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3813" y="1844825"/>
            <a:ext cx="7176863" cy="4032448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A56A7286-2CCC-43A4-998E-A7F0B0F343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81926" y="3278491"/>
            <a:ext cx="2676525" cy="2581275"/>
          </a:xfrm>
        </p:spPr>
      </p:pic>
    </p:spTree>
    <p:extLst>
      <p:ext uri="{BB962C8B-B14F-4D97-AF65-F5344CB8AC3E}">
        <p14:creationId xmlns:p14="http://schemas.microsoft.com/office/powerpoint/2010/main" val="73195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7F6DAD-C00A-4474-BEAA-E31622EC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Accidents of 20</a:t>
            </a:r>
            <a:r>
              <a:rPr lang="tr-TR" dirty="0"/>
              <a:t>12</a:t>
            </a:r>
            <a:r>
              <a:rPr lang="en-US" dirty="0"/>
              <a:t> to 20</a:t>
            </a:r>
            <a:r>
              <a:rPr lang="tr-TR" dirty="0"/>
              <a:t>14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531BEE0-0BA4-4BB4-A965-B55B0A7D26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3852" y="1844824"/>
            <a:ext cx="6768752" cy="4392488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78791524-7D31-4806-973E-7FF395376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45349" y="3672408"/>
            <a:ext cx="2762250" cy="2590800"/>
          </a:xfrm>
        </p:spPr>
      </p:pic>
    </p:spTree>
    <p:extLst>
      <p:ext uri="{BB962C8B-B14F-4D97-AF65-F5344CB8AC3E}">
        <p14:creationId xmlns:p14="http://schemas.microsoft.com/office/powerpoint/2010/main" val="12999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7F6DAD-C00A-4474-BEAA-E31622EC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Accidents</a:t>
            </a:r>
            <a:endParaRPr lang="tr-TR" dirty="0"/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D8C7FC56-6514-4D65-A92A-26C2F9DF38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844" y="1916832"/>
            <a:ext cx="7128791" cy="3954796"/>
          </a:xfrm>
        </p:spPr>
      </p:pic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B2728E99-1E82-4BB1-86D2-17B927244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42684" y="3140968"/>
            <a:ext cx="2867025" cy="2362200"/>
          </a:xfrm>
        </p:spPr>
      </p:pic>
    </p:spTree>
    <p:extLst>
      <p:ext uri="{BB962C8B-B14F-4D97-AF65-F5344CB8AC3E}">
        <p14:creationId xmlns:p14="http://schemas.microsoft.com/office/powerpoint/2010/main" val="20791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FC7D66-4007-4D45-9177-BB2C6A53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601200" cy="1143000"/>
          </a:xfrm>
        </p:spPr>
        <p:txBody>
          <a:bodyPr/>
          <a:lstStyle/>
          <a:p>
            <a:r>
              <a:rPr lang="tr-TR" dirty="0" err="1"/>
              <a:t>Histograms</a:t>
            </a:r>
            <a:r>
              <a:rPr lang="tr-TR" dirty="0"/>
              <a:t>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Datas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A1698D-E707-4525-B45D-0F5DE26A4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08" y="1676400"/>
            <a:ext cx="9505055" cy="4800600"/>
          </a:xfrm>
        </p:spPr>
      </p:pic>
    </p:spTree>
    <p:extLst>
      <p:ext uri="{BB962C8B-B14F-4D97-AF65-F5344CB8AC3E}">
        <p14:creationId xmlns:p14="http://schemas.microsoft.com/office/powerpoint/2010/main" val="152914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84E084-D35C-494B-92AD-ABDCC5E5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rmAutofit/>
          </a:bodyPr>
          <a:lstStyle/>
          <a:p>
            <a:r>
              <a:rPr lang="tr-TR" dirty="0"/>
              <a:t>Road </a:t>
            </a:r>
            <a:r>
              <a:rPr lang="tr-TR" dirty="0" err="1"/>
              <a:t>Type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6715183-50D3-441A-8189-D4965F869D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1522412" y="325292"/>
            <a:ext cx="5943601" cy="6207416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A97562-9949-4F01-B599-7BE23BD41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3FC9CD-4D1D-4CC2-8ADA-DE3FBC15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Severity</a:t>
            </a:r>
            <a:r>
              <a:rPr lang="tr-TR" dirty="0"/>
              <a:t> </a:t>
            </a:r>
            <a:r>
              <a:rPr lang="tr-TR" dirty="0" err="1"/>
              <a:t>Plotting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E3FB6B57-BBD2-4F95-8549-8195A4005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196" y="1916832"/>
            <a:ext cx="3880717" cy="4208806"/>
          </a:xfrm>
        </p:spPr>
      </p:pic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DCD31B57-0031-4075-BE26-B097091358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588614" y="1929274"/>
            <a:ext cx="3600212" cy="4183922"/>
          </a:xfr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EB5F036-9BCF-415F-9AE5-E1E9C6DEB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13" y="1929274"/>
            <a:ext cx="3821700" cy="42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raklık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2189_TF02801109_TF02801109" id="{F65A2576-DA79-4282-ABFF-97ECD9E1116F}" vid="{7B62105A-2D7F-4F84-A8F9-C5740624BCE6}"/>
    </a:ext>
  </a:extLst>
</a:theme>
</file>

<file path=ppt/theme/theme2.xml><?xml version="1.0" encoding="utf-8"?>
<a:theme xmlns:a="http://schemas.openxmlformats.org/drawingml/2006/main" name="Office Teması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Berraklık doğa sunusu (geniş ekran)</Template>
  <TotalTime>49</TotalTime>
  <Words>78</Words>
  <Application>Microsoft Office PowerPoint</Application>
  <PresentationFormat>Özel</PresentationFormat>
  <Paragraphs>15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19" baseType="lpstr">
      <vt:lpstr>Berraklık 16x9</vt:lpstr>
      <vt:lpstr>1.6 million UK traffic accidents </vt:lpstr>
      <vt:lpstr>What was my purpose?</vt:lpstr>
      <vt:lpstr>Total Accidents of 2005 to 2007</vt:lpstr>
      <vt:lpstr>Total Accidents of 2009 to 2011</vt:lpstr>
      <vt:lpstr>Total Accidents of 2012 to 2014</vt:lpstr>
      <vt:lpstr>Total Accidents</vt:lpstr>
      <vt:lpstr>Histograms of all Datas</vt:lpstr>
      <vt:lpstr>Road Type</vt:lpstr>
      <vt:lpstr>Accident Severity Plotting</vt:lpstr>
      <vt:lpstr>Accident Severity in Bar</vt:lpstr>
      <vt:lpstr>Accident Causes</vt:lpstr>
      <vt:lpstr>       DJANGO</vt:lpstr>
      <vt:lpstr>BUTTONS</vt:lpstr>
      <vt:lpstr>VEHİCLE DATAS OF 2005-2007</vt:lpstr>
      <vt:lpstr>CASULATİES DATA OF 2005-2007</vt:lpstr>
      <vt:lpstr>VEHICLE DATAS OF 2009-2011</vt:lpstr>
      <vt:lpstr>CASULATIES DATAS OF 2009-2011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Başlık Düzeni</dc:title>
  <dc:creator>ekin öcal</dc:creator>
  <cp:lastModifiedBy>ekin öcal</cp:lastModifiedBy>
  <cp:revision>55</cp:revision>
  <dcterms:created xsi:type="dcterms:W3CDTF">2021-10-31T18:30:53Z</dcterms:created>
  <dcterms:modified xsi:type="dcterms:W3CDTF">2021-11-01T08:29:28Z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